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27" y="1024567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47" y="1024567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67" y="996705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32" y="1024567"/>
            <a:ext cx="2247491" cy="4920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4BEA89-6348-4C8C-96A7-79B40947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5107" y="1013550"/>
            <a:ext cx="2058174" cy="4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82483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950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17</cp:revision>
  <dcterms:created xsi:type="dcterms:W3CDTF">2025-08-09T15:14:54Z</dcterms:created>
  <dcterms:modified xsi:type="dcterms:W3CDTF">2025-08-11T20:17:06Z</dcterms:modified>
</cp:coreProperties>
</file>